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798" r:id="rId11"/>
    <p:sldId id="1799"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8" d="100"/>
          <a:sy n="128" d="100"/>
        </p:scale>
        <p:origin x="1096"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1.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David M. Rogers</a:t>
            </a:r>
            <a:r>
              <a:rPr lang="en-US" sz="2000" dirty="0"/>
              <a:t> (he/him)</a:t>
            </a:r>
            <a:br>
              <a:rPr lang="en-US" sz="2000" u="sng" dirty="0"/>
            </a:br>
            <a:r>
              <a:rPr lang="en-US" sz="2000" dirty="0"/>
              <a:t>Oak Ridge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Grubel (LANL), Michael A. Heroux (SNL),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Supercomputing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https://sc21.supercomputing.org/submit/reproducibility-initiative/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9902223" y="2448667"/>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752670"/>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2561</TotalTime>
  <Words>3526</Words>
  <Application>Microsoft Macintosh PowerPoint</Application>
  <PresentationFormat>Custom</PresentationFormat>
  <Paragraphs>347</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Supercomputing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270</cp:revision>
  <cp:lastPrinted>2017-11-02T18:35:01Z</cp:lastPrinted>
  <dcterms:created xsi:type="dcterms:W3CDTF">2018-11-06T17:28:56Z</dcterms:created>
  <dcterms:modified xsi:type="dcterms:W3CDTF">2022-04-01T19:09:57Z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